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66" r:id="rId5"/>
    <p:sldId id="262" r:id="rId6"/>
    <p:sldId id="260" r:id="rId7"/>
    <p:sldId id="263" r:id="rId8"/>
    <p:sldId id="264" r:id="rId9"/>
    <p:sldId id="25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94660"/>
  </p:normalViewPr>
  <p:slideViewPr>
    <p:cSldViewPr>
      <p:cViewPr varScale="1">
        <p:scale>
          <a:sx n="67" d="100"/>
          <a:sy n="67" d="100"/>
        </p:scale>
        <p:origin x="-114"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1CCBDB-73FD-4BD5-A7BE-191592B48CB5}"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1CCBDB-73FD-4BD5-A7BE-191592B48CB5}"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1CCBDB-73FD-4BD5-A7BE-191592B48CB5}"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1CCBDB-73FD-4BD5-A7BE-191592B48CB5}"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1CCBDB-73FD-4BD5-A7BE-191592B48CB5}"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1CCBDB-73FD-4BD5-A7BE-191592B48CB5}" type="datetimeFigureOut">
              <a:rPr lang="en-US" smtClean="0"/>
              <a:pPr/>
              <a:t>4/13/2011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1CCBDB-73FD-4BD5-A7BE-191592B48CB5}" type="datetimeFigureOut">
              <a:rPr lang="en-US" smtClean="0"/>
              <a:pPr/>
              <a:t>4/13/2011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1CCBDB-73FD-4BD5-A7BE-191592B48CB5}" type="datetimeFigureOut">
              <a:rPr lang="en-US" smtClean="0"/>
              <a:pPr/>
              <a:t>4/13/2011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1CCBDB-73FD-4BD5-A7BE-191592B48CB5}" type="datetimeFigureOut">
              <a:rPr lang="en-US" smtClean="0"/>
              <a:pPr/>
              <a:t>4/13/2011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1CCBDB-73FD-4BD5-A7BE-191592B48CB5}" type="datetimeFigureOut">
              <a:rPr lang="en-US" smtClean="0"/>
              <a:pPr/>
              <a:t>4/13/2011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1CCBDB-73FD-4BD5-A7BE-191592B48CB5}" type="datetimeFigureOut">
              <a:rPr lang="en-US" smtClean="0"/>
              <a:pPr/>
              <a:t>4/13/2011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F9DAE-2873-474E-B225-12643DCEA3B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CCBDB-73FD-4BD5-A7BE-191592B48CB5}" type="datetimeFigureOut">
              <a:rPr lang="en-US" smtClean="0"/>
              <a:pPr/>
              <a:t>4/13/2011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AF9DAE-2873-474E-B225-12643DCEA3B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2.bp.blogspot.com/_0YZjvlQulOU/TOGC6tkJpyI/AAAAAAAABAw/4uv6t_CVWxk/s1600/Louis_Daguerre_2.jpg&amp;imgrefurl=http://monroegallery.blogspot.com/2010/11/louis-jacques-mande-daguerre-17871851.html&amp;usg=__YtT9bwlQuk35j09EjRzvlxUgb04=&amp;h=718&amp;w=558&amp;sz=147&amp;hl=en&amp;start=6&amp;zoom=1&amp;itbs=1&amp;tbnid=KTt9fBdvIwlhIM:&amp;tbnh=140&amp;tbnw=109&amp;prev=/images?q=daguerreotype+photography&amp;hl=en&amp;safe=active&amp;gbv=2&amp;tbs=isch:1&amp;ei=98eZTcm7DYjrgQeno6HPCA" TargetMode="Externa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hyperlink" Target="http://www.google.com/imgres?imgurl=http://elitechoice.org/wp-content/uploads/2010/01/giroux-daguerreotype.jpg&amp;imgrefurl=http://elitechoice.org/2010/01/29/giroux-daguerreotype-the-first-cam-in-the-world-to-see-the-hammer/&amp;usg=__tA8PEi3hQRiK1oNf1JNQ514i9Nc=&amp;h=425&amp;w=599&amp;sz=26&amp;hl=en&amp;start=233&amp;zoom=1&amp;um=1&amp;itbs=1&amp;tbnid=hqjRHdUo3KxfMM:&amp;tbnh=96&amp;tbnw=135&amp;prev=/images?q=daguerreotype&amp;start=220&amp;um=1&amp;hl=en&amp;safe=active&amp;sa=N&amp;rls=com.microsoft:en-US&amp;rlz=1I7DELA_en&amp;ndsp=20&amp;tbs=isch:1&amp;ei=XvaJTcbTBsu2tweBhrSQCw"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2.bp.blogspot.com/_0YZjvlQulOU/TOGC6tkJpyI/AAAAAAAABAw/4uv6t_CVWxk/s1600/Louis_Daguerre_2.jpg&amp;imgrefurl=http://monroegallery.blogspot.com/2010/11/louis-jacques-mande-daguerre-17871851.html&amp;usg=__YtT9bwlQuk35j09EjRzvlxUgb04=&amp;h=718&amp;w=558&amp;sz=147&amp;hl=en&amp;start=6&amp;zoom=1&amp;itbs=1&amp;tbnid=KTt9fBdvIwlhIM:&amp;tbnh=140&amp;tbnw=109&amp;prev=/images?q=daguerreotype+photography&amp;hl=en&amp;safe=active&amp;gbv=2&amp;tbs=isch:1&amp;ei=98eZTcm7DYjrgQeno6HPCA"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imgurl=http://elitechoice.org/wp-content/uploads/2010/01/giroux-daguerreotype.jpg&amp;imgrefurl=http://elitechoice.org/2010/01/29/giroux-daguerreotype-the-first-cam-in-the-world-to-see-the-hammer/&amp;usg=__tA8PEi3hQRiK1oNf1JNQ514i9Nc=&amp;h=425&amp;w=599&amp;sz=26&amp;hl=en&amp;start=233&amp;zoom=1&amp;um=1&amp;itbs=1&amp;tbnid=hqjRHdUo3KxfMM:&amp;tbnh=96&amp;tbnw=135&amp;prev=/images?q=daguerreotype&amp;start=220&amp;um=1&amp;hl=en&amp;safe=active&amp;sa=N&amp;rls=com.microsoft:en-US&amp;rlz=1I7DELA_en&amp;ndsp=20&amp;tbs=isch:1&amp;ei=XvaJTcbTBsu2tweBhrSQCw"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Daguerreotype </a:t>
            </a:r>
            <a:endParaRPr lang="en-US" dirty="0"/>
          </a:p>
        </p:txBody>
      </p:sp>
      <p:pic>
        <p:nvPicPr>
          <p:cNvPr id="4097" name="Picture 1" descr="C:\Documents and Settings\mramirez85\Local Settings\Temporary Internet Files\Content.IE5\2XCDIHAD\MC900441523[1].wmf"/>
          <p:cNvPicPr>
            <a:picLocks noGrp="1" noChangeAspect="1" noChangeArrowheads="1"/>
          </p:cNvPicPr>
          <p:nvPr>
            <p:ph idx="1"/>
          </p:nvPr>
        </p:nvPicPr>
        <p:blipFill>
          <a:blip r:embed="rId2" cstate="print"/>
          <a:srcRect/>
          <a:stretch>
            <a:fillRect/>
          </a:stretch>
        </p:blipFill>
        <p:spPr bwMode="auto">
          <a:xfrm>
            <a:off x="6781800" y="457200"/>
            <a:ext cx="1873250" cy="1600200"/>
          </a:xfrm>
          <a:prstGeom prst="rect">
            <a:avLst/>
          </a:prstGeom>
          <a:noFill/>
        </p:spPr>
      </p:pic>
      <p:pic>
        <p:nvPicPr>
          <p:cNvPr id="4098" name="Picture 2" descr="C:\Documents and Settings\mramirez85\Local Settings\Temporary Internet Files\Content.IE5\ATUNA1IJ\MC900441902[1].wmf"/>
          <p:cNvPicPr>
            <a:picLocks noChangeAspect="1" noChangeArrowheads="1"/>
          </p:cNvPicPr>
          <p:nvPr/>
        </p:nvPicPr>
        <p:blipFill>
          <a:blip r:embed="rId3" cstate="print"/>
          <a:srcRect/>
          <a:stretch>
            <a:fillRect/>
          </a:stretch>
        </p:blipFill>
        <p:spPr bwMode="auto">
          <a:xfrm>
            <a:off x="762000" y="228600"/>
            <a:ext cx="1520825" cy="1797050"/>
          </a:xfrm>
          <a:prstGeom prst="rect">
            <a:avLst/>
          </a:prstGeom>
          <a:noFill/>
        </p:spPr>
      </p:pic>
      <p:pic>
        <p:nvPicPr>
          <p:cNvPr id="4099" name="Picture 3" descr="C:\Documents and Settings\mramirez85\Local Settings\Temporary Internet Files\Content.IE5\ATUNA1IJ\MC900431560[1].png"/>
          <p:cNvPicPr>
            <a:picLocks noChangeAspect="1" noChangeArrowheads="1"/>
          </p:cNvPicPr>
          <p:nvPr/>
        </p:nvPicPr>
        <p:blipFill>
          <a:blip r:embed="rId4" cstate="print"/>
          <a:srcRect/>
          <a:stretch>
            <a:fillRect/>
          </a:stretch>
        </p:blipFill>
        <p:spPr bwMode="auto">
          <a:xfrm>
            <a:off x="3462338" y="1871663"/>
            <a:ext cx="2286000" cy="2286000"/>
          </a:xfrm>
          <a:prstGeom prst="rect">
            <a:avLst/>
          </a:prstGeom>
          <a:noFill/>
        </p:spPr>
      </p:pic>
      <p:sp>
        <p:nvSpPr>
          <p:cNvPr id="7" name="TextBox 6"/>
          <p:cNvSpPr txBox="1"/>
          <p:nvPr/>
        </p:nvSpPr>
        <p:spPr>
          <a:xfrm>
            <a:off x="2514600" y="5486400"/>
            <a:ext cx="4648200" cy="1015663"/>
          </a:xfrm>
          <a:prstGeom prst="rect">
            <a:avLst/>
          </a:prstGeom>
          <a:noFill/>
        </p:spPr>
        <p:txBody>
          <a:bodyPr wrap="square" rtlCol="0">
            <a:spAutoFit/>
          </a:bodyPr>
          <a:lstStyle/>
          <a:p>
            <a:r>
              <a:rPr lang="en-US" sz="6000" b="1" dirty="0" smtClean="0"/>
              <a:t>What is it ?</a:t>
            </a:r>
            <a:endParaRPr lang="en-US" sz="6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additive="base">
                                        <p:cTn id="12" dur="500" fill="hold"/>
                                        <p:tgtEl>
                                          <p:spTgt spid="4099"/>
                                        </p:tgtEl>
                                        <p:attrNameLst>
                                          <p:attrName>ppt_x</p:attrName>
                                        </p:attrNameLst>
                                      </p:cBhvr>
                                      <p:tavLst>
                                        <p:tav tm="0">
                                          <p:val>
                                            <p:strVal val="#ppt_x"/>
                                          </p:val>
                                        </p:tav>
                                        <p:tav tm="100000">
                                          <p:val>
                                            <p:strVal val="#ppt_x"/>
                                          </p:val>
                                        </p:tav>
                                      </p:tavLst>
                                    </p:anim>
                                    <p:anim calcmode="lin" valueType="num">
                                      <p:cBhvr additive="base">
                                        <p:cTn id="13"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wipe(down)">
                                      <p:cBhvr>
                                        <p:cTn id="18" dur="500"/>
                                        <p:tgtEl>
                                          <p:spTgt spid="409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097"/>
                                        </p:tgtEl>
                                        <p:attrNameLst>
                                          <p:attrName>style.visibility</p:attrName>
                                        </p:attrNameLst>
                                      </p:cBhvr>
                                      <p:to>
                                        <p:strVal val="visible"/>
                                      </p:to>
                                    </p:set>
                                    <p:animEffect transition="in" filter="wipe(down)">
                                      <p:cBhvr>
                                        <p:cTn id="23" dur="500"/>
                                        <p:tgtEl>
                                          <p:spTgt spid="409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9" name="TextBox 8"/>
          <p:cNvSpPr txBox="1"/>
          <p:nvPr/>
        </p:nvSpPr>
        <p:spPr>
          <a:xfrm>
            <a:off x="0" y="0"/>
            <a:ext cx="9144000" cy="1446550"/>
          </a:xfrm>
          <a:prstGeom prst="rect">
            <a:avLst/>
          </a:prstGeom>
          <a:noFill/>
        </p:spPr>
        <p:txBody>
          <a:bodyPr wrap="square" rtlCol="0">
            <a:spAutoFit/>
          </a:bodyPr>
          <a:lstStyle/>
          <a:p>
            <a:r>
              <a:rPr lang="en-US" sz="4400" b="1" i="1" u="sng" dirty="0" smtClean="0">
                <a:solidFill>
                  <a:srgbClr val="FF0000"/>
                </a:solidFill>
                <a:effectLst>
                  <a:outerShdw blurRad="38100" dist="38100" dir="2700000" algn="tl">
                    <a:srgbClr val="000000">
                      <a:alpha val="43137"/>
                    </a:srgbClr>
                  </a:outerShdw>
                </a:effectLst>
              </a:rPr>
              <a:t>It’s a type of picture from a very early camera!!!! </a:t>
            </a:r>
          </a:p>
        </p:txBody>
      </p:sp>
      <p:pic>
        <p:nvPicPr>
          <p:cNvPr id="8194" name="Picture 2" descr="http://t1.gstatic.com/images?q=tbn:ANd9GcRTR_VF41HdiBHTrmbNHqP9bBjgmS8gKL3ZaeqI3rRgxaYtSPk5CNdJAWeo">
            <a:hlinkClick r:id="rId2"/>
          </p:cNvPr>
          <p:cNvPicPr>
            <a:picLocks noChangeAspect="1" noChangeArrowheads="1"/>
          </p:cNvPicPr>
          <p:nvPr/>
        </p:nvPicPr>
        <p:blipFill>
          <a:blip r:embed="rId3" cstate="print"/>
          <a:srcRect/>
          <a:stretch>
            <a:fillRect/>
          </a:stretch>
        </p:blipFill>
        <p:spPr bwMode="auto">
          <a:xfrm>
            <a:off x="5181600" y="2667000"/>
            <a:ext cx="2257425" cy="2899447"/>
          </a:xfrm>
          <a:prstGeom prst="rect">
            <a:avLst/>
          </a:prstGeom>
          <a:noFill/>
        </p:spPr>
      </p:pic>
      <p:sp>
        <p:nvSpPr>
          <p:cNvPr id="7" name="TextBox 6"/>
          <p:cNvSpPr txBox="1"/>
          <p:nvPr/>
        </p:nvSpPr>
        <p:spPr>
          <a:xfrm>
            <a:off x="6553200" y="2819400"/>
            <a:ext cx="184731" cy="369332"/>
          </a:xfrm>
          <a:prstGeom prst="rect">
            <a:avLst/>
          </a:prstGeom>
          <a:noFill/>
        </p:spPr>
        <p:txBody>
          <a:bodyPr wrap="none" rtlCol="0">
            <a:spAutoFit/>
          </a:bodyPr>
          <a:lstStyle/>
          <a:p>
            <a:endParaRPr lang="en-US" dirty="0"/>
          </a:p>
        </p:txBody>
      </p:sp>
      <p:pic>
        <p:nvPicPr>
          <p:cNvPr id="5" name="Picture 2" descr="http://t1.gstatic.com/images?q=tbn:ANd9GcQS36id1Hwd8hPhYPIRTmrLVcTQ3b4pZtsMeqaYUq4T1pxT0uunmyIymYNd">
            <a:hlinkClick r:id="rId4"/>
          </p:cNvPr>
          <p:cNvPicPr>
            <a:picLocks noChangeAspect="1" noChangeArrowheads="1"/>
          </p:cNvPicPr>
          <p:nvPr/>
        </p:nvPicPr>
        <p:blipFill>
          <a:blip r:embed="rId5" cstate="print"/>
          <a:srcRect/>
          <a:stretch>
            <a:fillRect/>
          </a:stretch>
        </p:blipFill>
        <p:spPr bwMode="auto">
          <a:xfrm>
            <a:off x="381000" y="3657600"/>
            <a:ext cx="3352800" cy="2384215"/>
          </a:xfrm>
          <a:prstGeom prst="rect">
            <a:avLst/>
          </a:prstGeom>
          <a:noFill/>
        </p:spPr>
      </p:pic>
      <p:cxnSp>
        <p:nvCxnSpPr>
          <p:cNvPr id="15" name="Straight Arrow Connector 14"/>
          <p:cNvCxnSpPr/>
          <p:nvPr/>
        </p:nvCxnSpPr>
        <p:spPr>
          <a:xfrm rot="16200000" flipH="1">
            <a:off x="3657600" y="762000"/>
            <a:ext cx="1752600" cy="16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H="1">
            <a:off x="266700" y="2324100"/>
            <a:ext cx="1981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4"/>
                                        </p:tgtEl>
                                        <p:attrNameLst>
                                          <p:attrName>style.visibility</p:attrName>
                                        </p:attrNameLst>
                                      </p:cBhvr>
                                      <p:to>
                                        <p:strVal val="visible"/>
                                      </p:to>
                                    </p:set>
                                    <p:animEffect transition="in" filter="fade">
                                      <p:cBhvr>
                                        <p:cTn id="17" dur="2000"/>
                                        <p:tgtEl>
                                          <p:spTgt spid="819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5" name="Picture 2" descr="http://t1.gstatic.com/images?q=tbn:ANd9GcRTR_VF41HdiBHTrmbNHqP9bBjgmS8gKL3ZaeqI3rRgxaYtSPk5CNdJAWeo">
            <a:hlinkClick r:id="rId2"/>
          </p:cNvPr>
          <p:cNvPicPr>
            <a:picLocks noChangeAspect="1" noChangeArrowheads="1"/>
          </p:cNvPicPr>
          <p:nvPr/>
        </p:nvPicPr>
        <p:blipFill>
          <a:blip r:embed="rId3" cstate="print"/>
          <a:srcRect/>
          <a:stretch>
            <a:fillRect/>
          </a:stretch>
        </p:blipFill>
        <p:spPr bwMode="auto">
          <a:xfrm>
            <a:off x="2590800" y="533400"/>
            <a:ext cx="3629025" cy="4661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1.gstatic.com/images?q=tbn:ANd9GcQS36id1Hwd8hPhYPIRTmrLVcTQ3b4pZtsMeqaYUq4T1pxT0uunmyIymYNd">
            <a:hlinkClick r:id="rId2"/>
          </p:cNvPr>
          <p:cNvPicPr>
            <a:picLocks noGrp="1" noChangeAspect="1" noChangeArrowheads="1"/>
          </p:cNvPicPr>
          <p:nvPr>
            <p:ph idx="1"/>
          </p:nvPr>
        </p:nvPicPr>
        <p:blipFill>
          <a:blip r:embed="rId3" cstate="print"/>
          <a:srcRect/>
          <a:stretch>
            <a:fillRect/>
          </a:stretch>
        </p:blipFill>
        <p:spPr bwMode="auto">
          <a:xfrm>
            <a:off x="2819400" y="2286000"/>
            <a:ext cx="3107531"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Invention of the Daguerreotype</a:t>
            </a:r>
            <a:endParaRPr lang="en-US" dirty="0"/>
          </a:p>
        </p:txBody>
      </p:sp>
      <p:sp>
        <p:nvSpPr>
          <p:cNvPr id="3" name="Content Placeholder 2"/>
          <p:cNvSpPr>
            <a:spLocks noGrp="1"/>
          </p:cNvSpPr>
          <p:nvPr>
            <p:ph idx="1"/>
          </p:nvPr>
        </p:nvSpPr>
        <p:spPr/>
        <p:txBody>
          <a:bodyPr/>
          <a:lstStyle/>
          <a:p>
            <a:r>
              <a:rPr lang="en-US" dirty="0" smtClean="0"/>
              <a:t>Introduced in  France in 1839 by Louis </a:t>
            </a:r>
            <a:r>
              <a:rPr lang="en-US" dirty="0" smtClean="0"/>
              <a:t>Daguerre.</a:t>
            </a:r>
            <a:endParaRPr lang="en-US" dirty="0" smtClean="0"/>
          </a:p>
          <a:p>
            <a:r>
              <a:rPr lang="en-US" dirty="0" smtClean="0"/>
              <a:t>American photographers became very interested—”truthful likeness” of subject</a:t>
            </a:r>
          </a:p>
          <a:p>
            <a:r>
              <a:rPr lang="en-US" dirty="0" smtClean="0"/>
              <a:t>By </a:t>
            </a:r>
            <a:r>
              <a:rPr lang="en-US" dirty="0" smtClean="0"/>
              <a:t>1850 </a:t>
            </a:r>
            <a:r>
              <a:rPr lang="en-US" dirty="0" smtClean="0"/>
              <a:t>New York City had over 70 galleries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1000" r="-31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6553200" cy="868362"/>
          </a:xfrm>
        </p:spPr>
        <p:txBody>
          <a:bodyPr>
            <a:normAutofit fontScale="90000"/>
          </a:bodyPr>
          <a:lstStyle/>
          <a:p>
            <a:r>
              <a:rPr lang="en-US" dirty="0" smtClean="0"/>
              <a:t>The Process</a:t>
            </a:r>
            <a:br>
              <a:rPr lang="en-US" dirty="0" smtClean="0"/>
            </a:br>
            <a:endParaRPr lang="en-US" dirty="0"/>
          </a:p>
        </p:txBody>
      </p:sp>
      <p:sp>
        <p:nvSpPr>
          <p:cNvPr id="3" name="Content Placeholder 2"/>
          <p:cNvSpPr>
            <a:spLocks noGrp="1"/>
          </p:cNvSpPr>
          <p:nvPr>
            <p:ph idx="1"/>
          </p:nvPr>
        </p:nvSpPr>
        <p:spPr/>
        <p:txBody>
          <a:bodyPr/>
          <a:lstStyle/>
          <a:p>
            <a:r>
              <a:rPr lang="en-US" dirty="0" smtClean="0"/>
              <a:t>Thin copper plate coated with highly polished silver</a:t>
            </a:r>
          </a:p>
          <a:p>
            <a:r>
              <a:rPr lang="en-US" dirty="0" smtClean="0"/>
              <a:t>Did not make a negative</a:t>
            </a:r>
          </a:p>
          <a:p>
            <a:r>
              <a:rPr lang="en-US" dirty="0" smtClean="0"/>
              <a:t>Plate placed in closed box with iodine</a:t>
            </a:r>
          </a:p>
          <a:p>
            <a:r>
              <a:rPr lang="en-US" dirty="0" smtClean="0"/>
              <a:t>After exposure to light (8-15 minutes), plate developed over hot mercury</a:t>
            </a:r>
          </a:p>
          <a:p>
            <a:r>
              <a:rPr lang="en-US" dirty="0" smtClean="0"/>
              <a:t>Finally dipped in saltwater and toned with gold</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old rush daguerotype.jpg"/>
          <p:cNvPicPr>
            <a:picLocks noGrp="1" noChangeAspect="1"/>
          </p:cNvPicPr>
          <p:nvPr>
            <p:ph idx="1"/>
          </p:nvPr>
        </p:nvPicPr>
        <p:blipFill>
          <a:blip r:embed="rId2" cstate="print"/>
          <a:stretch>
            <a:fillRect/>
          </a:stretch>
        </p:blipFill>
        <p:spPr>
          <a:xfrm>
            <a:off x="228600" y="152400"/>
            <a:ext cx="8355392" cy="67056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fit “expansion” ?</a:t>
            </a:r>
            <a:endParaRPr lang="en-US" dirty="0"/>
          </a:p>
        </p:txBody>
      </p:sp>
      <p:sp>
        <p:nvSpPr>
          <p:cNvPr id="3" name="Content Placeholder 2"/>
          <p:cNvSpPr>
            <a:spLocks noGrp="1"/>
          </p:cNvSpPr>
          <p:nvPr>
            <p:ph idx="1"/>
          </p:nvPr>
        </p:nvSpPr>
        <p:spPr/>
        <p:txBody>
          <a:bodyPr/>
          <a:lstStyle/>
          <a:p>
            <a:pPr>
              <a:buNone/>
            </a:pPr>
            <a:r>
              <a:rPr lang="en-US" dirty="0" smtClean="0"/>
              <a:t> Early explorers tried to convince people in the states to come west.  People did not believe the reports.  Some artists painted what they saw, but people did not believe the beauty of what was painted.  Finally, this new method of picture taking made it possible to show what the land looked like.  People then decided they would move to the new territories.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170</Words>
  <Application>Microsoft Office PowerPoint</Application>
  <PresentationFormat>On-screen Show (4:3)</PresentationFormat>
  <Paragraphs>15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Daguerreotype </vt:lpstr>
      <vt:lpstr>Slide 2</vt:lpstr>
      <vt:lpstr>Slide 3</vt:lpstr>
      <vt:lpstr>Slide 4</vt:lpstr>
      <vt:lpstr>Invention of the Daguerreotype</vt:lpstr>
      <vt:lpstr>Slide 6</vt:lpstr>
      <vt:lpstr>The Process </vt:lpstr>
      <vt:lpstr>Slide 8</vt:lpstr>
      <vt:lpstr>How does it fit “expansion”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Daguerreotype </dc:title>
  <dc:creator>mramirez85</dc:creator>
  <cp:lastModifiedBy>nstarzynski</cp:lastModifiedBy>
  <cp:revision>15</cp:revision>
  <dcterms:created xsi:type="dcterms:W3CDTF">2011-03-23T13:10:09Z</dcterms:created>
  <dcterms:modified xsi:type="dcterms:W3CDTF">2011-04-13T12:46:40Z</dcterms:modified>
</cp:coreProperties>
</file>